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5" autoAdjust="0"/>
    <p:restoredTop sz="93318" autoAdjust="0"/>
  </p:normalViewPr>
  <p:slideViewPr>
    <p:cSldViewPr snapToGrid="0" showGuides="1">
      <p:cViewPr varScale="1">
        <p:scale>
          <a:sx n="104" d="100"/>
          <a:sy n="104" d="100"/>
        </p:scale>
        <p:origin x="190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städ &amp; personlig assis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7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Abborre hemtjänst städ &amp; personlig assis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städ &amp; personlig assis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städ &amp; personlig assis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76</c:v>
                </c:pt>
                <c:pt idx="1">
                  <c:v>78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62</c:v>
                </c:pt>
                <c:pt idx="1">
                  <c:v>70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63</c:v>
                </c:pt>
                <c:pt idx="1">
                  <c:v>69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städ &amp; personlig assis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84</c:v>
                </c:pt>
                <c:pt idx="1">
                  <c:v>74</c:v>
                </c:pt>
                <c:pt idx="2">
                  <c:v>89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59</c:v>
                </c:pt>
                <c:pt idx="1">
                  <c:v>78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städ &amp; personlig assis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100</c:v>
                </c:pt>
                <c:pt idx="1">
                  <c:v>84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95</c:v>
                </c:pt>
                <c:pt idx="1">
                  <c:v>59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95</c:v>
                </c:pt>
                <c:pt idx="1">
                  <c:v>57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Abborre hemtjänst städ &amp; personlig assis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79</c:v>
                </c:pt>
                <c:pt idx="1">
                  <c:v>89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Stockholm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72</c:v>
                </c:pt>
                <c:pt idx="1">
                  <c:v>85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85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Stockholm_Abborre hemtjänst städ &amp; personlig assis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894142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3118082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2400807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5758026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0163670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Stockholm_Abborre hemtjänst städ &amp; personlig assis var mellan 60 - 80%.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316228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089498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552671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616173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931673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1195</Words>
  <Application>Microsoft Office PowerPoint</Application>
  <PresentationFormat>Bildspel på skärmen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Niklas</cp:lastModifiedBy>
  <cp:revision>409</cp:revision>
  <cp:lastPrinted>2014-08-07T08:24:06Z</cp:lastPrinted>
  <dcterms:created xsi:type="dcterms:W3CDTF">2014-06-27T06:29:47Z</dcterms:created>
  <dcterms:modified xsi:type="dcterms:W3CDTF">2023-10-06T10:16:53Z</dcterms:modified>
</cp:coreProperties>
</file>